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144000" type="letter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>
        <p:scale>
          <a:sx n="100" d="100"/>
          <a:sy n="100" d="100"/>
        </p:scale>
        <p:origin x="846" y="-13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F600-ED19-4285-B7B6-70D42E1435F9}" type="datetimeFigureOut">
              <a:rPr lang="es-VE" smtClean="0"/>
              <a:t>2/10/2024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8602-5F47-4BFD-AEB8-8DC91513B00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018635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F600-ED19-4285-B7B6-70D42E1435F9}" type="datetimeFigureOut">
              <a:rPr lang="es-VE" smtClean="0"/>
              <a:t>2/10/2024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8602-5F47-4BFD-AEB8-8DC91513B00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491986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F600-ED19-4285-B7B6-70D42E1435F9}" type="datetimeFigureOut">
              <a:rPr lang="es-VE" smtClean="0"/>
              <a:t>2/10/2024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8602-5F47-4BFD-AEB8-8DC91513B00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951161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F600-ED19-4285-B7B6-70D42E1435F9}" type="datetimeFigureOut">
              <a:rPr lang="es-VE" smtClean="0"/>
              <a:t>2/10/2024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8602-5F47-4BFD-AEB8-8DC91513B00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76907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F600-ED19-4285-B7B6-70D42E1435F9}" type="datetimeFigureOut">
              <a:rPr lang="es-VE" smtClean="0"/>
              <a:t>2/10/2024</a:t>
            </a:fld>
            <a:endParaRPr lang="es-V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8602-5F47-4BFD-AEB8-8DC91513B00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64934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F600-ED19-4285-B7B6-70D42E1435F9}" type="datetimeFigureOut">
              <a:rPr lang="es-VE" smtClean="0"/>
              <a:t>2/10/2024</a:t>
            </a:fld>
            <a:endParaRPr lang="es-V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8602-5F47-4BFD-AEB8-8DC91513B00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449995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F600-ED19-4285-B7B6-70D42E1435F9}" type="datetimeFigureOut">
              <a:rPr lang="es-VE" smtClean="0"/>
              <a:t>2/10/2024</a:t>
            </a:fld>
            <a:endParaRPr lang="es-V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8602-5F47-4BFD-AEB8-8DC91513B00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806807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F600-ED19-4285-B7B6-70D42E1435F9}" type="datetimeFigureOut">
              <a:rPr lang="es-VE" smtClean="0"/>
              <a:t>2/10/2024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8602-5F47-4BFD-AEB8-8DC91513B00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148449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F600-ED19-4285-B7B6-70D42E1435F9}" type="datetimeFigureOut">
              <a:rPr lang="es-VE" smtClean="0"/>
              <a:t>2/10/2024</a:t>
            </a:fld>
            <a:endParaRPr lang="es-V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8602-5F47-4BFD-AEB8-8DC91513B00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07651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F600-ED19-4285-B7B6-70D42E1435F9}" type="datetimeFigureOut">
              <a:rPr lang="es-VE" smtClean="0"/>
              <a:t>2/10/2024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8602-5F47-4BFD-AEB8-8DC91513B00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879718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8F600-ED19-4285-B7B6-70D42E1435F9}" type="datetimeFigureOut">
              <a:rPr lang="es-VE" smtClean="0"/>
              <a:t>2/10/2024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58602-5F47-4BFD-AEB8-8DC91513B00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698544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8F600-ED19-4285-B7B6-70D42E1435F9}" type="datetimeFigureOut">
              <a:rPr lang="es-VE" smtClean="0"/>
              <a:t>2/10/2024</a:t>
            </a:fld>
            <a:endParaRPr lang="es-V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F58602-5F47-4BFD-AEB8-8DC91513B004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33248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B2C06CB-EA9B-4E00-D191-CBD363419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6" y="0"/>
            <a:ext cx="6739467" cy="44704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86A9703-4F92-4B6F-50DA-DA543ABE1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33" y="4494674"/>
            <a:ext cx="6654802" cy="460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0187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</TotalTime>
  <Words>0</Words>
  <Application>Microsoft Office PowerPoint</Application>
  <PresentationFormat>Carta (216 x 279 mm)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 mansuttiSistemas y PC CA mansutti</dc:creator>
  <cp:lastModifiedBy>D mansuttiSistemas y PC CA mansutti</cp:lastModifiedBy>
  <cp:revision>1</cp:revision>
  <cp:lastPrinted>2024-10-02T18:49:34Z</cp:lastPrinted>
  <dcterms:created xsi:type="dcterms:W3CDTF">2024-10-02T18:39:23Z</dcterms:created>
  <dcterms:modified xsi:type="dcterms:W3CDTF">2024-10-02T18:49:36Z</dcterms:modified>
</cp:coreProperties>
</file>